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92" r:id="rId5"/>
    <p:sldId id="416" r:id="rId6"/>
    <p:sldId id="439" r:id="rId7"/>
    <p:sldId id="432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9EDE6BF-D103-E5C0-D9B5-57E5D5928FEF}" name="1246r3" initials="EU" userId="1246r3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7" autoAdjust="0"/>
    <p:restoredTop sz="93732" autoAdjust="0"/>
  </p:normalViewPr>
  <p:slideViewPr>
    <p:cSldViewPr snapToGrid="0">
      <p:cViewPr varScale="1">
        <p:scale>
          <a:sx n="102" d="100"/>
          <a:sy n="102" d="100"/>
        </p:scale>
        <p:origin x="840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802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1112" y="795637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840" y="66675"/>
            <a:ext cx="1203960" cy="7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931" y="1384300"/>
            <a:ext cx="12251266" cy="1724659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</a:pPr>
            <a:r>
              <a:rPr lang="en-US" altLang="zh-CN" sz="4800" dirty="0"/>
              <a:t>TEI 20 – VFL Distributed Inference Motivation</a:t>
            </a:r>
            <a:endParaRPr lang="en-GB" altLang="en-US" sz="40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89C8330-0D0C-4F65-AF84-D0231B4713F0}"/>
              </a:ext>
            </a:extLst>
          </p:cNvPr>
          <p:cNvSpPr txBox="1">
            <a:spLocks/>
          </p:cNvSpPr>
          <p:nvPr/>
        </p:nvSpPr>
        <p:spPr bwMode="auto">
          <a:xfrm>
            <a:off x="1599577" y="4309077"/>
            <a:ext cx="8992845" cy="109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1" hangingPunct="1"/>
            <a:r>
              <a:rPr lang="en-GB" altLang="en-US" sz="3200" dirty="0" err="1"/>
              <a:t>SA2#169</a:t>
            </a:r>
            <a:endParaRPr lang="en-GB" altLang="en-US" sz="3200" dirty="0"/>
          </a:p>
          <a:p>
            <a:pPr algn="ctr" eaLnBrk="1" hangingPunct="1"/>
            <a:r>
              <a:rPr lang="en-GB" altLang="en-US" sz="3200" dirty="0"/>
              <a:t>Lenovo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F481AF0-F722-4BA3-A737-CAA97F39FD0F}"/>
              </a:ext>
            </a:extLst>
          </p:cNvPr>
          <p:cNvSpPr/>
          <p:nvPr/>
        </p:nvSpPr>
        <p:spPr>
          <a:xfrm>
            <a:off x="8171042" y="311947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S2-2504973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93424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F7427B-B2CB-4F19-9822-7D48B1850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US" altLang="zh-CN" sz="2800" b="1" dirty="0"/>
              <a:t>Background - VFL procedure in Release 19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CD9576-DC5F-4DC5-B7F7-B3185D67E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830784" cy="5181632"/>
          </a:xfrm>
        </p:spPr>
        <p:txBody>
          <a:bodyPr/>
          <a:lstStyle/>
          <a:p>
            <a:r>
              <a:rPr lang="en-GB" sz="2000" dirty="0"/>
              <a:t>Agreed cases for VFL Server to start VFL training are described in clause </a:t>
            </a:r>
            <a:r>
              <a:rPr lang="en-GB" sz="2000" dirty="0" err="1"/>
              <a:t>6.2H.2.3</a:t>
            </a:r>
            <a:r>
              <a:rPr lang="en-GB" sz="2000" dirty="0"/>
              <a:t> of TS 23.288</a:t>
            </a:r>
          </a:p>
          <a:p>
            <a:r>
              <a:rPr lang="en-GB" sz="2000" dirty="0"/>
              <a:t>For all cases VFL server must support both training and inference</a:t>
            </a:r>
          </a:p>
          <a:p>
            <a:r>
              <a:rPr lang="en-GB" sz="2000" dirty="0"/>
              <a:t>For all cases if VFL server does not have a trained “VFL model” for a request (e.g. an inference request) </a:t>
            </a:r>
            <a:r>
              <a:rPr lang="en-GB" sz="2000" dirty="0">
                <a:solidFill>
                  <a:srgbClr val="FF0000"/>
                </a:solidFill>
              </a:rPr>
              <a:t>VFL server may start VFL training</a:t>
            </a: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GB" sz="18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GB" sz="1800" kern="100" dirty="0"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u="sng" dirty="0">
                <a:solidFill>
                  <a:srgbClr val="FF0000"/>
                </a:solidFill>
              </a:rPr>
              <a:t>VFL procedure is sub-optimal as for the same request an already trained “VFL model” may be available at a different VFL server</a:t>
            </a:r>
          </a:p>
          <a:p>
            <a:pPr marL="457200" lvl="1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GB" sz="1800" b="1" u="sng" kern="100" dirty="0"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4A428F-4360-F6A5-C1A6-75AF47044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4181" y="1161140"/>
            <a:ext cx="4401164" cy="539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740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265F1-08F8-B6FE-E9C4-4508F92FA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FCA2762-D81C-4F7F-C44B-803143A17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0228"/>
          </a:xfrm>
        </p:spPr>
        <p:txBody>
          <a:bodyPr/>
          <a:lstStyle/>
          <a:p>
            <a:r>
              <a:rPr lang="en-GB" sz="2800" b="1" dirty="0"/>
              <a:t>TEI 20 motivation</a:t>
            </a:r>
            <a:endParaRPr lang="zh-CN" altLang="en-US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226C13B-7853-85E1-7184-3A4BB2986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1140"/>
            <a:ext cx="5781368" cy="51816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Enhance VFL procedure to allow more flexible deployment for VFL inference and VFL training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Enhancements needed at inference: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How a VFL Server is selected for VFL inference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How VFL Server for inference discovers and selects VFL clients for inference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Support transfer of models between </a:t>
            </a:r>
            <a:r>
              <a:rPr lang="en-GB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AnLF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VFL Server/Clients and </a:t>
            </a:r>
            <a:r>
              <a:rPr lang="en-GB" altLang="zh-CN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MTLF</a:t>
            </a: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 VFL Server/Clients (include procedure for discovering and selecting a VFL Server that has a trained model for VFL)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Fine tune procedure for VFL inference (e.g. include features, weights between VFL Server for training to VFL Server for inference)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7218B7-46CF-3C19-4B20-0FBF95382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043" y="1508281"/>
            <a:ext cx="5411844" cy="448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590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47BE8-8D08-4137-819D-8DC7FA0C3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94399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280d8efa-eff2-4910-88d2-79ca146720c4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679a257e-872f-4c98-9e8a-0a9c104f72cd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20817</TotalTime>
  <Words>211</Words>
  <Application>Microsoft Office PowerPoint</Application>
  <PresentationFormat>Widescreen</PresentationFormat>
  <Paragraphs>20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DengXian</vt:lpstr>
      <vt:lpstr>Arial</vt:lpstr>
      <vt:lpstr>Calibri</vt:lpstr>
      <vt:lpstr>Calibri Light</vt:lpstr>
      <vt:lpstr>Times New Roman</vt:lpstr>
      <vt:lpstr>Office Theme</vt:lpstr>
      <vt:lpstr>TEI 20 – VFL Distributed Inference Motivation</vt:lpstr>
      <vt:lpstr>Background - VFL procedure in Release 19</vt:lpstr>
      <vt:lpstr>TEI 20 motivation</vt:lpstr>
      <vt:lpstr>Thank you.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clarissa.marquezan@huawei.com</dc:creator>
  <dc:description>© 3GPP 2018</dc:description>
  <cp:lastModifiedBy>Lenovo DK </cp:lastModifiedBy>
  <cp:revision>1177</cp:revision>
  <dcterms:created xsi:type="dcterms:W3CDTF">2010-02-05T13:52:04Z</dcterms:created>
  <dcterms:modified xsi:type="dcterms:W3CDTF">2025-05-09T14:53:42Z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(2)XqwSj3V/SvfLvL66I7i+n38nwZfeAN9/RMl+9EKjUjshOxoHC/mTv4/zvJj2LiRzYU5Y7m9J
/vqgbRWZwhcmV1GCX/Kuj9R67HLBi9Aw0GoeOlcYIQ3QxITFehJ5m2xDibPQfqsh7oV7t0+s
GSWnMrtMRfU9XMuRS2AYa+SKfXppCdzi0OIWO8LfNTvFKR4GhDv+7RarJbqAP92mF27j3CNK
ugPOR1f37Z1NQdpuzg</vt:lpwstr>
  </property>
  <property fmtid="{D5CDD505-2E9C-101B-9397-08002B2CF9AE}" pid="4" name="_2015_ms_pID_7253431">
    <vt:lpwstr>DkagcrptKqy8gK5SzovEiqZDxiTDBPF68DwdKoyDMvQM4Gcj2i4I73
xhBSylG0WstTQtu7cI0OemYBZ9jjeMH5+l8rkNR1l1GuN7NumtHb7y2lEWppLmjjY2WnwfDM
6KsRFGgfumbYTtD0APGcO4tgf+IfWCCFv3a9kvoS+P2yoyIaJDJZp3+p2dVDJJ8K+SBF93Wt
OePsQsu16flbahzu</vt:lpwstr>
  </property>
</Properties>
</file>